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7" r:id="rId2"/>
  </p:sldIdLst>
  <p:sldSz cx="7559675" cy="10691813"/>
  <p:notesSz cx="6864350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" userDrawn="1">
          <p15:clr>
            <a:srgbClr val="A4A3A4"/>
          </p15:clr>
        </p15:guide>
        <p15:guide id="2" pos="4127" userDrawn="1">
          <p15:clr>
            <a:srgbClr val="A4A3A4"/>
          </p15:clr>
        </p15:guide>
        <p15:guide id="3" pos="4649" userDrawn="1">
          <p15:clr>
            <a:srgbClr val="A4A3A4"/>
          </p15:clr>
        </p15:guide>
        <p15:guide id="4" orient="horz" pos="6497" userDrawn="1">
          <p15:clr>
            <a:srgbClr val="A4A3A4"/>
          </p15:clr>
        </p15:guide>
        <p15:guide id="6" pos="113" userDrawn="1">
          <p15:clr>
            <a:srgbClr val="A4A3A4"/>
          </p15:clr>
        </p15:guide>
        <p15:guide id="7" orient="horz" pos="827" userDrawn="1">
          <p15:clr>
            <a:srgbClr val="A4A3A4"/>
          </p15:clr>
        </p15:guide>
        <p15:guide id="8" pos="521" userDrawn="1">
          <p15:clr>
            <a:srgbClr val="A4A3A4"/>
          </p15:clr>
        </p15:guide>
        <p15:guide id="9" pos="635" userDrawn="1">
          <p15:clr>
            <a:srgbClr val="A4A3A4"/>
          </p15:clr>
        </p15:guide>
        <p15:guide id="10" orient="horz" pos="2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A48"/>
    <a:srgbClr val="163244"/>
    <a:srgbClr val="00619E"/>
    <a:srgbClr val="76AA50"/>
    <a:srgbClr val="88B765"/>
    <a:srgbClr val="A5C88A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030" y="72"/>
      </p:cViewPr>
      <p:guideLst>
        <p:guide orient="horz" pos="124"/>
        <p:guide pos="4127"/>
        <p:guide pos="4649"/>
        <p:guide orient="horz" pos="6497"/>
        <p:guide pos="113"/>
        <p:guide orient="horz" pos="827"/>
        <p:guide pos="521"/>
        <p:guide pos="635"/>
        <p:guide orient="horz" pos="25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B73AAEA-4A1A-4BAC-901A-645E0C244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2" cy="501641"/>
          </a:xfrm>
          <a:prstGeom prst="rect">
            <a:avLst/>
          </a:prstGeom>
        </p:spPr>
        <p:txBody>
          <a:bodyPr vert="horz" lIns="96345" tIns="48173" rIns="96345" bIns="4817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415183-2E3F-472D-97A1-04EDEDB4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501641"/>
          </a:xfrm>
          <a:prstGeom prst="rect">
            <a:avLst/>
          </a:prstGeom>
        </p:spPr>
        <p:txBody>
          <a:bodyPr vert="horz" lIns="96345" tIns="48173" rIns="96345" bIns="48173" rtlCol="0"/>
          <a:lstStyle>
            <a:lvl1pPr algn="r">
              <a:defRPr sz="1300"/>
            </a:lvl1pPr>
          </a:lstStyle>
          <a:p>
            <a:fld id="{B9E36E32-2E74-4E0F-B7CE-DE60B8F7817B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02C7DF-31CC-45F1-BC9C-BF85230490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96436"/>
            <a:ext cx="2974552" cy="501639"/>
          </a:xfrm>
          <a:prstGeom prst="rect">
            <a:avLst/>
          </a:prstGeom>
        </p:spPr>
        <p:txBody>
          <a:bodyPr vert="horz" lIns="96345" tIns="48173" rIns="96345" bIns="4817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86D8B-63FF-42EF-8179-4BBB3724A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8210" y="9496436"/>
            <a:ext cx="2974552" cy="501639"/>
          </a:xfrm>
          <a:prstGeom prst="rect">
            <a:avLst/>
          </a:prstGeom>
        </p:spPr>
        <p:txBody>
          <a:bodyPr vert="horz" lIns="96345" tIns="48173" rIns="96345" bIns="48173" rtlCol="0" anchor="b"/>
          <a:lstStyle>
            <a:lvl1pPr algn="r">
              <a:defRPr sz="1300"/>
            </a:lvl1pPr>
          </a:lstStyle>
          <a:p>
            <a:fld id="{FAC8402D-C2FF-432C-B0D6-7F00A48B38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813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11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2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00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74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93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9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63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92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6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02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BAF3E-2AE3-49CC-961E-68EC62CEF95F}" type="datetimeFigureOut">
              <a:rPr lang="fr-FR" smtClean="0"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F093-56B2-4833-8B76-496826BF14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96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24CC7FA-4789-401A-9F2A-0C78BC527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48" y="8401179"/>
            <a:ext cx="1512157" cy="1648267"/>
          </a:xfrm>
          <a:prstGeom prst="rect">
            <a:avLst/>
          </a:prstGeom>
        </p:spPr>
      </p:pic>
      <p:sp>
        <p:nvSpPr>
          <p:cNvPr id="74" name="Ellipse 73">
            <a:extLst>
              <a:ext uri="{FF2B5EF4-FFF2-40B4-BE49-F238E27FC236}">
                <a16:creationId xmlns:a16="http://schemas.microsoft.com/office/drawing/2014/main" id="{94F153F8-16B8-4061-8F4A-6389ECB02061}"/>
              </a:ext>
            </a:extLst>
          </p:cNvPr>
          <p:cNvSpPr/>
          <p:nvPr/>
        </p:nvSpPr>
        <p:spPr>
          <a:xfrm>
            <a:off x="6287673" y="1171635"/>
            <a:ext cx="1165777" cy="1165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C7044810-8870-4343-8609-96C623453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693" b="97149"/>
          <a:stretch/>
        </p:blipFill>
        <p:spPr>
          <a:xfrm>
            <a:off x="1" y="0"/>
            <a:ext cx="364820" cy="304800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735FC8C-D4D2-494E-BDF8-DACDDDEA5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8" y="418569"/>
            <a:ext cx="1402177" cy="742173"/>
          </a:xfrm>
          <a:prstGeom prst="rect">
            <a:avLst/>
          </a:prstGeom>
        </p:spPr>
      </p:pic>
      <p:grpSp>
        <p:nvGrpSpPr>
          <p:cNvPr id="77" name="Groupe 76">
            <a:extLst>
              <a:ext uri="{FF2B5EF4-FFF2-40B4-BE49-F238E27FC236}">
                <a16:creationId xmlns:a16="http://schemas.microsoft.com/office/drawing/2014/main" id="{9D965C33-652F-427F-97FE-28F2340711D6}"/>
              </a:ext>
            </a:extLst>
          </p:cNvPr>
          <p:cNvGrpSpPr/>
          <p:nvPr/>
        </p:nvGrpSpPr>
        <p:grpSpPr>
          <a:xfrm>
            <a:off x="6778317" y="2690283"/>
            <a:ext cx="424038" cy="1146123"/>
            <a:chOff x="2525485" y="3277057"/>
            <a:chExt cx="1045028" cy="2824583"/>
          </a:xfrm>
        </p:grpSpPr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BBBBCAD5-4029-4A0A-89BF-2132CD6AC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-1" r="2536" b="82765"/>
            <a:stretch/>
          </p:blipFill>
          <p:spPr>
            <a:xfrm>
              <a:off x="2525485" y="3277057"/>
              <a:ext cx="1045028" cy="1605383"/>
            </a:xfrm>
            <a:prstGeom prst="rect">
              <a:avLst/>
            </a:prstGeom>
          </p:spPr>
        </p:pic>
        <p:pic>
          <p:nvPicPr>
            <p:cNvPr id="79" name="Image 78">
              <a:extLst>
                <a:ext uri="{FF2B5EF4-FFF2-40B4-BE49-F238E27FC236}">
                  <a16:creationId xmlns:a16="http://schemas.microsoft.com/office/drawing/2014/main" id="{149CEB02-8686-4F3D-8487-C72D7CBB7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17140" r="2536" b="65624"/>
            <a:stretch/>
          </p:blipFill>
          <p:spPr>
            <a:xfrm>
              <a:off x="2525485" y="4496257"/>
              <a:ext cx="1045028" cy="1605383"/>
            </a:xfrm>
            <a:prstGeom prst="rect">
              <a:avLst/>
            </a:prstGeom>
          </p:spPr>
        </p:pic>
      </p:grpSp>
      <p:sp>
        <p:nvSpPr>
          <p:cNvPr id="83" name="ZoneTexte 82">
            <a:extLst>
              <a:ext uri="{FF2B5EF4-FFF2-40B4-BE49-F238E27FC236}">
                <a16:creationId xmlns:a16="http://schemas.microsoft.com/office/drawing/2014/main" id="{F34C5BF6-268C-4475-AF82-FE12AEFA671A}"/>
              </a:ext>
            </a:extLst>
          </p:cNvPr>
          <p:cNvSpPr txBox="1"/>
          <p:nvPr/>
        </p:nvSpPr>
        <p:spPr>
          <a:xfrm>
            <a:off x="6615072" y="2375130"/>
            <a:ext cx="750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rgbClr val="00619E"/>
                </a:solidFill>
                <a:latin typeface="Roboto Slab" pitchFamily="2" charset="0"/>
                <a:ea typeface="Roboto Slab" pitchFamily="2" charset="0"/>
              </a:rPr>
              <a:t>Coloris</a:t>
            </a:r>
            <a:br>
              <a:rPr lang="fr-FR" sz="800" dirty="0">
                <a:solidFill>
                  <a:srgbClr val="00619E"/>
                </a:solidFill>
                <a:latin typeface="Roboto Slab" pitchFamily="2" charset="0"/>
                <a:ea typeface="Roboto Slab" pitchFamily="2" charset="0"/>
              </a:rPr>
            </a:br>
            <a:r>
              <a:rPr lang="fr-FR" sz="800" dirty="0">
                <a:solidFill>
                  <a:srgbClr val="00619E"/>
                </a:solidFill>
                <a:latin typeface="Roboto Slab" pitchFamily="2" charset="0"/>
                <a:ea typeface="Roboto Slab" pitchFamily="2" charset="0"/>
              </a:rPr>
              <a:t>disponibles</a:t>
            </a:r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6FD3D650-FBC0-4726-823C-D5BF647C4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1" r="48792" b="5819"/>
          <a:stretch/>
        </p:blipFill>
        <p:spPr>
          <a:xfrm>
            <a:off x="-6533" y="1274511"/>
            <a:ext cx="371353" cy="8795077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5FAE4A07-63D0-49A6-98F8-72E4E0A4873B}"/>
              </a:ext>
            </a:extLst>
          </p:cNvPr>
          <p:cNvSpPr/>
          <p:nvPr/>
        </p:nvSpPr>
        <p:spPr>
          <a:xfrm>
            <a:off x="1743075" y="829438"/>
            <a:ext cx="5816600" cy="331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00619E"/>
                </a:solidFill>
                <a:latin typeface="Roboto Slab" pitchFamily="2" charset="0"/>
                <a:ea typeface="Roboto Slab" pitchFamily="2" charset="0"/>
              </a:rPr>
              <a:t>Mini-jardin sur </a:t>
            </a:r>
            <a:r>
              <a:rPr lang="fr-FR" sz="2400">
                <a:solidFill>
                  <a:srgbClr val="00619E"/>
                </a:solidFill>
                <a:latin typeface="Roboto Slab" pitchFamily="2" charset="0"/>
                <a:ea typeface="Roboto Slab" pitchFamily="2" charset="0"/>
              </a:rPr>
              <a:t>pieds maternelle</a:t>
            </a:r>
            <a:endParaRPr lang="fr-FR" sz="2400" dirty="0">
              <a:solidFill>
                <a:srgbClr val="00619E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5A7669C-5F4B-44AA-88D9-718CC8DDA9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08" b="47139"/>
          <a:stretch/>
        </p:blipFill>
        <p:spPr>
          <a:xfrm>
            <a:off x="6408292" y="1316652"/>
            <a:ext cx="924541" cy="932242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DD13938-1145-49D8-8CD3-A6892D2705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8" r="-70" b="47139"/>
          <a:stretch/>
        </p:blipFill>
        <p:spPr>
          <a:xfrm>
            <a:off x="6408292" y="9561897"/>
            <a:ext cx="853036" cy="860141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260520FE-B003-4A1F-824D-EAA4C78C93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9" t="60806" r="5640" b="-858"/>
          <a:stretch/>
        </p:blipFill>
        <p:spPr>
          <a:xfrm>
            <a:off x="6697370" y="8285983"/>
            <a:ext cx="536027" cy="537367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895862CC-42BC-408E-9304-75CB881894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60806" r="60692" b="-858"/>
          <a:stretch/>
        </p:blipFill>
        <p:spPr>
          <a:xfrm>
            <a:off x="6697370" y="8862630"/>
            <a:ext cx="536027" cy="537367"/>
          </a:xfrm>
          <a:prstGeom prst="rect">
            <a:avLst/>
          </a:prstGeom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E457EE29-D0DC-4E99-BD95-A913DBBE38FE}"/>
              </a:ext>
            </a:extLst>
          </p:cNvPr>
          <p:cNvSpPr txBox="1"/>
          <p:nvPr/>
        </p:nvSpPr>
        <p:spPr>
          <a:xfrm>
            <a:off x="578413" y="4193879"/>
            <a:ext cx="326254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B9A48"/>
                </a:solidFill>
                <a:latin typeface="Roboto Slab" pitchFamily="2" charset="0"/>
                <a:ea typeface="Roboto Slab" pitchFamily="2" charset="0"/>
              </a:rPr>
              <a:t>Mini-jardin sur pieds </a:t>
            </a:r>
            <a:r>
              <a:rPr lang="fr-FR" sz="1000" i="1" dirty="0">
                <a:solidFill>
                  <a:srgbClr val="6B9A48"/>
                </a:solidFill>
                <a:latin typeface="Roboto" pitchFamily="2" charset="0"/>
                <a:ea typeface="Roboto" pitchFamily="2" charset="0"/>
              </a:rPr>
              <a:t>réf. MJ.68</a:t>
            </a:r>
          </a:p>
          <a:p>
            <a:endParaRPr lang="fr-FR" sz="500" dirty="0">
              <a:solidFill>
                <a:srgbClr val="163244"/>
              </a:solidFill>
              <a:latin typeface="Roboto Slab" pitchFamily="2" charset="0"/>
              <a:ea typeface="Roboto Slab" pitchFamily="2" charset="0"/>
            </a:endParaRP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Dimensions 68x68 cm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Hauteur 60 cm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Dimensions intérieures L.60 x P.60 x H.28 cm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Poids : 57 kg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Livré monté</a:t>
            </a:r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B21C6D02-42AF-4997-891A-D9E5E645C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5" y="1320908"/>
            <a:ext cx="2950959" cy="2833369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F1BFF9E5-E0B2-4196-94A6-1B43FA5A3622}"/>
              </a:ext>
            </a:extLst>
          </p:cNvPr>
          <p:cNvSpPr/>
          <p:nvPr/>
        </p:nvSpPr>
        <p:spPr>
          <a:xfrm>
            <a:off x="4045688" y="4651042"/>
            <a:ext cx="262808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rgbClr val="00619E"/>
                </a:solidFill>
                <a:latin typeface="Roboto" pitchFamily="2" charset="0"/>
                <a:ea typeface="Roboto" pitchFamily="2" charset="0"/>
              </a:rPr>
              <a:t> Résiste à l’humidité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rgbClr val="00619E"/>
                </a:solidFill>
                <a:latin typeface="Roboto" pitchFamily="2" charset="0"/>
                <a:ea typeface="Roboto" pitchFamily="2" charset="0"/>
              </a:rPr>
              <a:t> Anti tags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rgbClr val="00619E"/>
                </a:solidFill>
                <a:latin typeface="Roboto" pitchFamily="2" charset="0"/>
                <a:ea typeface="Roboto" pitchFamily="2" charset="0"/>
              </a:rPr>
              <a:t> Anti mousses</a:t>
            </a:r>
          </a:p>
          <a:p>
            <a:pPr>
              <a:buFont typeface="Wingdings" pitchFamily="2" charset="2"/>
              <a:buChar char="ü"/>
            </a:pPr>
            <a:r>
              <a:rPr lang="fr-FR" sz="1200" b="1" dirty="0">
                <a:solidFill>
                  <a:srgbClr val="00619E"/>
                </a:solidFill>
                <a:latin typeface="Roboto" pitchFamily="2" charset="0"/>
                <a:ea typeface="Roboto" pitchFamily="2" charset="0"/>
              </a:rPr>
              <a:t> 100% durable</a:t>
            </a:r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C1B1219D-A43B-4403-A712-5EAEDAA08A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9" t="35629" r="38284" b="34388"/>
          <a:stretch/>
        </p:blipFill>
        <p:spPr>
          <a:xfrm>
            <a:off x="3840955" y="2513102"/>
            <a:ext cx="2044470" cy="1798489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EAF36EB8-D58C-499A-A055-048D4FE652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8761" r="12649" b="10812"/>
          <a:stretch/>
        </p:blipFill>
        <p:spPr>
          <a:xfrm>
            <a:off x="3728648" y="5715421"/>
            <a:ext cx="2549068" cy="1510925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690C2423-1032-493D-B205-94D58893A07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 t="8772" r="14583" b="6043"/>
          <a:stretch/>
        </p:blipFill>
        <p:spPr>
          <a:xfrm>
            <a:off x="592029" y="5686165"/>
            <a:ext cx="2252144" cy="1554168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29005D5F-2CC0-44BA-BC0E-2349B782722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0" t="37713" r="40035" b="31189"/>
          <a:stretch/>
        </p:blipFill>
        <p:spPr>
          <a:xfrm>
            <a:off x="4307641" y="8345288"/>
            <a:ext cx="1989960" cy="1704158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73FED6C9-476A-42B0-9914-0EF5794B1592}"/>
              </a:ext>
            </a:extLst>
          </p:cNvPr>
          <p:cNvSpPr txBox="1"/>
          <p:nvPr/>
        </p:nvSpPr>
        <p:spPr>
          <a:xfrm>
            <a:off x="394339" y="7183082"/>
            <a:ext cx="311273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6B9A48"/>
                </a:solidFill>
                <a:latin typeface="Roboto Slab" pitchFamily="2" charset="0"/>
                <a:ea typeface="Roboto Slab" pitchFamily="2" charset="0"/>
              </a:rPr>
              <a:t>Version A : en prolongement</a:t>
            </a:r>
            <a:br>
              <a:rPr lang="fr-FR" sz="1100" dirty="0">
                <a:solidFill>
                  <a:srgbClr val="6B9A48"/>
                </a:solidFill>
                <a:latin typeface="Roboto Slab" pitchFamily="2" charset="0"/>
                <a:ea typeface="Roboto Slab" pitchFamily="2" charset="0"/>
              </a:rPr>
            </a:br>
            <a:r>
              <a:rPr lang="fr-FR" sz="1000" i="1" dirty="0">
                <a:solidFill>
                  <a:srgbClr val="6B9A48"/>
                </a:solidFill>
                <a:latin typeface="Roboto" pitchFamily="2" charset="0"/>
                <a:ea typeface="Roboto" pitchFamily="2" charset="0"/>
              </a:rPr>
              <a:t>réf. MJ.68.TR1</a:t>
            </a:r>
          </a:p>
          <a:p>
            <a:endParaRPr lang="fr-FR" sz="500" dirty="0">
              <a:solidFill>
                <a:srgbClr val="163244"/>
              </a:solidFill>
              <a:latin typeface="Roboto Slab" pitchFamily="2" charset="0"/>
              <a:ea typeface="Roboto Slab" pitchFamily="2" charset="0"/>
            </a:endParaRP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Dimensions : 68x72 cm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Composé de planches d’épaisseur 2,8 cm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Rebords avec arête arrondie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Fixation par 2 équerres et goujons </a:t>
            </a:r>
            <a:r>
              <a:rPr lang="fr-FR" sz="1000" i="1" dirty="0" err="1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réf.EQ</a:t>
            </a:r>
            <a:r>
              <a:rPr lang="fr-FR" sz="1000" i="1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/GOUJ </a:t>
            </a: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en option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Poids : 29 kg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Livrée avec le plateau monté,</a:t>
            </a:r>
            <a:b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pieds à assembler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D0E976C9-6228-499D-8265-179104E0C651}"/>
              </a:ext>
            </a:extLst>
          </p:cNvPr>
          <p:cNvSpPr txBox="1"/>
          <p:nvPr/>
        </p:nvSpPr>
        <p:spPr>
          <a:xfrm>
            <a:off x="505315" y="5407644"/>
            <a:ext cx="3943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6B9A48"/>
                </a:solidFill>
                <a:latin typeface="Roboto Slab" pitchFamily="2" charset="0"/>
                <a:ea typeface="Roboto Slab" pitchFamily="2" charset="0"/>
              </a:rPr>
              <a:t>Option table de rempotage</a:t>
            </a:r>
            <a:endParaRPr lang="fr-FR" sz="1000" i="1" dirty="0">
              <a:solidFill>
                <a:srgbClr val="6B9A48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21CE5A5-F3E2-493F-87A5-70443EF42EC0}"/>
              </a:ext>
            </a:extLst>
          </p:cNvPr>
          <p:cNvSpPr txBox="1"/>
          <p:nvPr/>
        </p:nvSpPr>
        <p:spPr>
          <a:xfrm>
            <a:off x="3586137" y="7190976"/>
            <a:ext cx="28340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6B9A48"/>
                </a:solidFill>
                <a:latin typeface="Roboto Slab" pitchFamily="2" charset="0"/>
                <a:ea typeface="Roboto Slab" pitchFamily="2" charset="0"/>
              </a:rPr>
              <a:t>Version B : entre 2 mini-jardins</a:t>
            </a:r>
            <a:br>
              <a:rPr lang="fr-FR" sz="1100" dirty="0">
                <a:solidFill>
                  <a:srgbClr val="6B9A48"/>
                </a:solidFill>
                <a:latin typeface="Roboto Slab" pitchFamily="2" charset="0"/>
                <a:ea typeface="Roboto Slab" pitchFamily="2" charset="0"/>
              </a:rPr>
            </a:br>
            <a:r>
              <a:rPr lang="fr-FR" sz="1000" i="1" dirty="0">
                <a:solidFill>
                  <a:srgbClr val="6B9A48"/>
                </a:solidFill>
                <a:latin typeface="Roboto" pitchFamily="2" charset="0"/>
                <a:ea typeface="Roboto" pitchFamily="2" charset="0"/>
              </a:rPr>
              <a:t>réf. MJ.68.TR2</a:t>
            </a:r>
            <a:endParaRPr lang="fr-FR" sz="1000" dirty="0">
              <a:solidFill>
                <a:srgbClr val="6B9A48"/>
              </a:solidFill>
              <a:latin typeface="Roboto Slab" pitchFamily="2" charset="0"/>
              <a:ea typeface="Roboto Slab" pitchFamily="2" charset="0"/>
            </a:endParaRPr>
          </a:p>
          <a:p>
            <a:endParaRPr lang="fr-FR" sz="500" dirty="0">
              <a:solidFill>
                <a:srgbClr val="163244"/>
              </a:solidFill>
              <a:latin typeface="Roboto Slab" pitchFamily="2" charset="0"/>
              <a:ea typeface="Roboto Slab" pitchFamily="2" charset="0"/>
            </a:endParaRP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Dimensions : 68x69 cm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Composé de planches d’épaisseur 2,8 cm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Rebords avec arête arrondie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Poids : 21 kg</a:t>
            </a:r>
          </a:p>
          <a:p>
            <a:pPr marL="171450" indent="-171450">
              <a:buSzPct val="60000"/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bg2">
                    <a:lumMod val="10000"/>
                  </a:schemeClr>
                </a:solidFill>
                <a:latin typeface="Roboto" pitchFamily="2" charset="0"/>
                <a:ea typeface="Roboto" pitchFamily="2" charset="0"/>
              </a:rPr>
              <a:t>Livrée montée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B92D51-4538-0542-6773-B68CD431A9C2}"/>
              </a:ext>
            </a:extLst>
          </p:cNvPr>
          <p:cNvSpPr/>
          <p:nvPr/>
        </p:nvSpPr>
        <p:spPr>
          <a:xfrm>
            <a:off x="1" y="10107416"/>
            <a:ext cx="6315074" cy="320167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70096AF-619F-22E3-B17D-9ED6717DE9C6}"/>
              </a:ext>
            </a:extLst>
          </p:cNvPr>
          <p:cNvSpPr txBox="1"/>
          <p:nvPr/>
        </p:nvSpPr>
        <p:spPr>
          <a:xfrm>
            <a:off x="245648" y="10151228"/>
            <a:ext cx="6034696" cy="23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20" dirty="0">
                <a:solidFill>
                  <a:schemeClr val="bg1">
                    <a:lumMod val="95000"/>
                  </a:schemeClr>
                </a:solidFill>
                <a:latin typeface="Roboto Slab" pitchFamily="2" charset="0"/>
                <a:ea typeface="Roboto Slab" pitchFamily="2" charset="0"/>
              </a:rPr>
              <a:t>ESPACE URBAIN  </a:t>
            </a:r>
            <a:r>
              <a:rPr lang="fr-FR" sz="920" dirty="0">
                <a:solidFill>
                  <a:schemeClr val="bg1">
                    <a:lumMod val="95000"/>
                  </a:schemeClr>
                </a:solidFill>
                <a:latin typeface="Roboto" pitchFamily="2" charset="0"/>
                <a:ea typeface="Roboto" pitchFamily="2" charset="0"/>
              </a:rPr>
              <a:t>27 bd des Nations 14540 Castine en Plaine |  tél : 02 61 53 07 50  |  contact@espaceurbain.fr</a:t>
            </a:r>
          </a:p>
        </p:txBody>
      </p:sp>
    </p:spTree>
    <p:extLst>
      <p:ext uri="{BB962C8B-B14F-4D97-AF65-F5344CB8AC3E}">
        <p14:creationId xmlns:p14="http://schemas.microsoft.com/office/powerpoint/2010/main" val="1239540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</TotalTime>
  <Words>171</Words>
  <Application>Microsoft Office PowerPoint</Application>
  <PresentationFormat>Personnalisé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Roboto Slab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MINI-JARDIN - MJ.68 - sur pieds 68x68 H60cm avec tables de rempotage</dc:title>
  <dc:creator>Espace Urbain</dc:creator>
  <cp:lastModifiedBy>Etudes</cp:lastModifiedBy>
  <cp:revision>81</cp:revision>
  <cp:lastPrinted>2020-03-05T09:30:10Z</cp:lastPrinted>
  <dcterms:created xsi:type="dcterms:W3CDTF">2017-07-20T08:36:49Z</dcterms:created>
  <dcterms:modified xsi:type="dcterms:W3CDTF">2023-11-29T15:03:00Z</dcterms:modified>
</cp:coreProperties>
</file>